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221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9/19/2024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7"/>
            <a:ext cx="12192000" cy="57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46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3776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0CA4A-DF6E-3F6E-B7A5-0F7078C91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15839"/>
            <a:ext cx="12192000" cy="50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29F9B-7F21-1457-C589-94BF12B40F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89480"/>
            <a:ext cx="12192000" cy="46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 dirty="0"/>
              <a:t>Gantt Chart 9/19/2024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DA342-4B62-8CC5-1E2F-945E2AD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6BF98-B0D4-30CB-AB3B-ACC947334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66" y="768626"/>
            <a:ext cx="12240266" cy="608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E4606-F564-85FF-72F5-EE2AA44F8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1994" y="768625"/>
            <a:ext cx="14569768" cy="60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</a:t>
            </a:r>
            <a:r>
              <a:rPr lang="en-US" sz="3300" dirty="0">
                <a:solidFill>
                  <a:srgbClr val="FFFFFF"/>
                </a:solidFill>
              </a:rPr>
              <a:t>9/19/2024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updating design of the website</a:t>
            </a:r>
            <a:endParaRPr lang="en-US" sz="1800" dirty="0"/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</a:t>
            </a:r>
            <a:r>
              <a:rPr lang="en-US" sz="2000" dirty="0" err="1"/>
              <a:t>javascript</a:t>
            </a:r>
            <a:r>
              <a:rPr lang="en-US" sz="2000" dirty="0"/>
              <a:t> logic to fix a couple bugs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Working on cart splitting</a:t>
            </a: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creating a different popup for the cart function</a:t>
            </a:r>
            <a:endParaRPr lang="en-US" sz="2000" dirty="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database improvement</a:t>
            </a:r>
          </a:p>
          <a:p>
            <a:pPr lvl="1"/>
            <a:r>
              <a:rPr lang="en-US" sz="2000" dirty="0"/>
              <a:t>Connecting and connected the database to the cart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server creation as well as deployment</a:t>
            </a:r>
            <a:endParaRPr lang="en-US" sz="2000" dirty="0"/>
          </a:p>
          <a:p>
            <a:r>
              <a:rPr lang="en-US" sz="2000" b="1" dirty="0"/>
              <a:t>Thuan Nguyen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improving website design</a:t>
            </a: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Props1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345</Words>
  <Application>Microsoft Office PowerPoint</Application>
  <PresentationFormat>Widescreen</PresentationFormat>
  <Paragraphs>96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</vt:lpstr>
      <vt:lpstr>Gantt Chart 9/19/2024</vt:lpstr>
      <vt:lpstr>Webpage Main Menu Template</vt:lpstr>
      <vt:lpstr>What Everyone is Working on - week 9/19/2024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16</cp:revision>
  <dcterms:created xsi:type="dcterms:W3CDTF">2021-01-26T03:54:19Z</dcterms:created>
  <dcterms:modified xsi:type="dcterms:W3CDTF">2024-09-20T03:20:29Z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